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22.7.2021.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Mora i obale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430968" y="1939173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je nastao </a:t>
            </a:r>
            <a:r>
              <a:rPr lang="hr-HR" sz="2800" dirty="0" err="1"/>
              <a:t>rijas</a:t>
            </a:r>
            <a:r>
              <a:rPr lang="hr-HR" sz="2800" dirty="0"/>
              <a:t>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876093" y="410369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Potapanjem bivših riječnih dolina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876093" y="525314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Spuštanjem morske razine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876093" y="295425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Djelovanjem vjetra</a:t>
            </a:r>
            <a:endParaRPr lang="en-US" dirty="0"/>
          </a:p>
        </p:txBody>
      </p:sp>
      <p:pic>
        <p:nvPicPr>
          <p:cNvPr id="1026" name="Picture 2" descr="Limski zaljev – Wikipedija">
            <a:extLst>
              <a:ext uri="{FF2B5EF4-FFF2-40B4-BE49-F238E27FC236}">
                <a16:creationId xmlns:a16="http://schemas.microsoft.com/office/drawing/2014/main" id="{39FCBDC0-397A-4E2F-974B-570CE8FC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38" y="1397888"/>
            <a:ext cx="3204117" cy="21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1DE420E-C0A1-4F5E-B4AA-CE30875EA8BA}"/>
              </a:ext>
            </a:extLst>
          </p:cNvPr>
          <p:cNvSpPr txBox="1"/>
          <p:nvPr/>
        </p:nvSpPr>
        <p:spPr>
          <a:xfrm>
            <a:off x="7704733" y="3722590"/>
            <a:ext cx="189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Limski</a:t>
            </a:r>
            <a:r>
              <a:rPr lang="hr-HR" dirty="0"/>
              <a:t> kanal u Istri</a:t>
            </a:r>
          </a:p>
        </p:txBody>
      </p:sp>
      <p:pic>
        <p:nvPicPr>
          <p:cNvPr id="1028" name="Picture 4" descr="Limski zaljev – Wikipedija">
            <a:extLst>
              <a:ext uri="{FF2B5EF4-FFF2-40B4-BE49-F238E27FC236}">
                <a16:creationId xmlns:a16="http://schemas.microsoft.com/office/drawing/2014/main" id="{5354226A-B607-4B67-A23C-EC301989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89" y="4283485"/>
            <a:ext cx="3030875" cy="22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Koje europsko more je jedno od najprometnijih na svijetu?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Jadransko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Norveško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Sjeverno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Od svih kontinenata Europa ima najveći broj poluotoka i zaljeva pa kažemo da je: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Najrazvijeniji kontinent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Najrazvedeniji kontinent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4479832" y="486106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Najrasprostranjeniji kontinent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390420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Najveći dio Europe nalazi se blizu mora zbog čega govorimo da je u Europi izuzetno naglašena: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595519" y="47315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Maritimnost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595519" y="34643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Kontinentalnost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9FBC752-B01D-463A-95DC-5137F4B63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330" y="2054069"/>
            <a:ext cx="4458436" cy="47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nazivaju reljefni oblici, karakteristični za norvešku obalu, nastali potapanjem donjih dijelova ledenjačkih dolina?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Estuariji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Fjeldovi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Fjordovi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Lagune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142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Mora i obale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17</cp:revision>
  <dcterms:created xsi:type="dcterms:W3CDTF">2021-01-04T08:54:24Z</dcterms:created>
  <dcterms:modified xsi:type="dcterms:W3CDTF">2021-07-22T14:23:35Z</dcterms:modified>
</cp:coreProperties>
</file>